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88" r:id="rId4"/>
    <p:sldId id="495" r:id="rId5"/>
    <p:sldId id="496" r:id="rId6"/>
    <p:sldId id="492" r:id="rId7"/>
    <p:sldId id="498" r:id="rId8"/>
    <p:sldId id="499" r:id="rId9"/>
    <p:sldId id="434" r:id="rId10"/>
  </p:sldIdLst>
  <p:sldSz cx="9144000" cy="5143500" type="screen16x9"/>
  <p:notesSz cx="6858000" cy="9144000"/>
  <p:embeddedFontLst>
    <p:embeddedFont>
      <p:font typeface="Orly's Font 2" panose="020B0604020202020204" charset="0"/>
      <p:regular r:id="rId12"/>
    </p:embeddedFont>
    <p:embeddedFont>
      <p:font typeface="Calibri" panose="020F0502020204030204" pitchFamily="34" charset="0"/>
      <p:regular r:id="rId13"/>
      <p:bold r:id="rId14"/>
      <p:italic r:id="rId15"/>
      <p:boldItalic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ECFF"/>
    <a:srgbClr val="99FF66"/>
    <a:srgbClr val="CC9900"/>
    <a:srgbClr val="CC66FF"/>
    <a:srgbClr val="ED8749"/>
    <a:srgbClr val="996633"/>
    <a:srgbClr val="FF531D"/>
    <a:srgbClr val="FF995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73" autoAdjust="0"/>
    <p:restoredTop sz="82734"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There</a:t>
            </a:r>
            <a:r>
              <a:rPr lang="en-US" baseline="0" dirty="0" smtClean="0"/>
              <a:t> are 12 </a:t>
            </a:r>
            <a:r>
              <a:rPr lang="en-US" baseline="0" dirty="0" err="1" smtClean="0"/>
              <a:t>unifix</a:t>
            </a:r>
            <a:r>
              <a:rPr lang="en-US" baseline="0" dirty="0" smtClean="0"/>
              <a:t> cubes here.  Is 12 an even or odd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determine if a group of objects is even or odd by pairing the objects.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have grouped objects</a:t>
            </a:r>
            <a:r>
              <a:rPr lang="en-US" sz="1200" kern="1200" baseline="0" dirty="0" smtClean="0">
                <a:solidFill>
                  <a:schemeClr val="tx1"/>
                </a:solidFill>
                <a:effectLst/>
                <a:latin typeface="+mn-lt"/>
                <a:ea typeface="+mn-ea"/>
                <a:cs typeface="+mn-cs"/>
              </a:rPr>
              <a:t> before.  Remember when you make a group of two the group can be called a pair. Shoes, feet, dice and socks are some things that come in pairs.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Look at these </a:t>
            </a:r>
            <a:r>
              <a:rPr lang="en-US" baseline="0" dirty="0" err="1" smtClean="0"/>
              <a:t>unifix</a:t>
            </a:r>
            <a:r>
              <a:rPr lang="en-US" baseline="0" dirty="0" smtClean="0"/>
              <a:t> cubes.  We have a pair of </a:t>
            </a:r>
            <a:r>
              <a:rPr lang="en-US" baseline="0" dirty="0" err="1" smtClean="0"/>
              <a:t>unifix</a:t>
            </a:r>
            <a:r>
              <a:rPr lang="en-US" baseline="0" dirty="0" smtClean="0"/>
              <a:t> cubes. Each group has 2 cubes. The number 2 is even because the cubes have a partner.  Let’s add another pair of cubes.  Now we have 4 cubes.  Four is also an even number because each cube has a partner.  This time let’s add to 3 pairs of cubes.   We can count by 2’s to see how many </a:t>
            </a:r>
            <a:r>
              <a:rPr lang="en-US" baseline="0" dirty="0" err="1" smtClean="0"/>
              <a:t>unifix</a:t>
            </a:r>
            <a:r>
              <a:rPr lang="en-US" baseline="0" dirty="0" smtClean="0"/>
              <a:t> cubes we have all together.  2, 4, 6, 8, 10…there are ten </a:t>
            </a:r>
            <a:r>
              <a:rPr lang="en-US" baseline="0" dirty="0" err="1" smtClean="0"/>
              <a:t>unifix</a:t>
            </a:r>
            <a:r>
              <a:rPr lang="en-US" baseline="0" dirty="0" smtClean="0"/>
              <a:t> cubes.  Because each cube has a partner, the number 10 is called an even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four </a:t>
            </a:r>
            <a:r>
              <a:rPr lang="en-US" baseline="0" dirty="0" err="1" smtClean="0"/>
              <a:t>unifix</a:t>
            </a:r>
            <a:r>
              <a:rPr lang="en-US" baseline="0" dirty="0" smtClean="0"/>
              <a:t> cubes that are paired together.  If we add only one cube we will have five cubs all together because one more than four is five.  Is the number 5 even? Remember a number is even it has a partner.  In this picture there is a cube left without a partner.  The number 5 is called an odd number.  Odd numbers have left overs.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nine </a:t>
            </a:r>
            <a:r>
              <a:rPr lang="en-US" baseline="0" dirty="0" err="1" smtClean="0"/>
              <a:t>unifix</a:t>
            </a:r>
            <a:r>
              <a:rPr lang="en-US" baseline="0" dirty="0" smtClean="0"/>
              <a:t> cubes.  Is nine even or odd? Remember if you pair the cubes or put them in groups of two you can find out if the number is even or odd.  These two make a pair. These two make a pair.  These two make a pair.  These two also make a pair.  Are there any left over cubes that can not make a pair?  Yes there is one cube left over.  The number 9 is an odd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16 </a:t>
            </a:r>
            <a:r>
              <a:rPr lang="en-US" baseline="0" dirty="0" err="1" smtClean="0"/>
              <a:t>unifix</a:t>
            </a:r>
            <a:r>
              <a:rPr lang="en-US" baseline="0" dirty="0" smtClean="0"/>
              <a:t> cubes.  Is 16 even or odd? Remember if you pair the cubes or put them in groups of two you can find out if the number is even or odd.  These two make a pair. Here are two that make a pair. These two make a pair.  These two can be partners.  These two can go together to make a pair.  These two also make a pair.  Can I pair any others together?  Yes here is another pair and another pair.  Are there any left over cubes that can not make a pair?  Since there are no left over cubes, the number 16 is an even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are 12 </a:t>
            </a:r>
            <a:r>
              <a:rPr lang="en-US" baseline="0" dirty="0" err="1" smtClean="0"/>
              <a:t>unifix</a:t>
            </a:r>
            <a:r>
              <a:rPr lang="en-US" baseline="0" dirty="0" smtClean="0"/>
              <a:t> cubes.  Is 12 even or odd? Remember if you pair the cubes or put them in groups of two you can find out if the number is even or odd.  Now the </a:t>
            </a:r>
            <a:r>
              <a:rPr lang="en-US" baseline="0" dirty="0" err="1" smtClean="0"/>
              <a:t>unifix</a:t>
            </a:r>
            <a:r>
              <a:rPr lang="en-US" baseline="0" dirty="0" smtClean="0"/>
              <a:t> cubes are paired.  Are there any left over cubes that can not make a pair?  Since there are no left over cubes, the </a:t>
            </a:r>
            <a:r>
              <a:rPr lang="en-US" baseline="0" smtClean="0"/>
              <a:t>number 12 </a:t>
            </a:r>
            <a:r>
              <a:rPr lang="en-US" baseline="0" dirty="0" smtClean="0"/>
              <a:t>is an even number. </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775592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have learned how to determine if a group of objects is even or odd by pairing the objects.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smtClean="0">
                <a:solidFill>
                  <a:schemeClr val="accent5"/>
                </a:solidFill>
              </a:rPr>
              <a:t>Is 12 even or odd?</a:t>
            </a:r>
            <a:endParaRPr lang="en-US" sz="2800" dirty="0">
              <a:solidFill>
                <a:schemeClr val="accent5"/>
              </a:solidFill>
            </a:endParaRPr>
          </a:p>
        </p:txBody>
      </p:sp>
      <p:grpSp>
        <p:nvGrpSpPr>
          <p:cNvPr id="10" name="Group 9"/>
          <p:cNvGrpSpPr/>
          <p:nvPr/>
        </p:nvGrpSpPr>
        <p:grpSpPr>
          <a:xfrm>
            <a:off x="978786" y="1991374"/>
            <a:ext cx="7186428" cy="1160752"/>
            <a:chOff x="1143000" y="1390227"/>
            <a:chExt cx="7186428" cy="1160752"/>
          </a:xfrm>
        </p:grpSpPr>
        <p:grpSp>
          <p:nvGrpSpPr>
            <p:cNvPr id="17" name="Group 16"/>
            <p:cNvGrpSpPr/>
            <p:nvPr/>
          </p:nvGrpSpPr>
          <p:grpSpPr>
            <a:xfrm>
              <a:off x="1143000" y="1390227"/>
              <a:ext cx="556260" cy="482761"/>
              <a:chOff x="0" y="0"/>
              <a:chExt cx="556260" cy="644183"/>
            </a:xfrm>
            <a:solidFill>
              <a:srgbClr val="CC66FF"/>
            </a:solidFill>
          </p:grpSpPr>
          <p:sp>
            <p:nvSpPr>
              <p:cNvPr id="18" name="Rectangle 1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0" name="Group 19"/>
            <p:cNvGrpSpPr/>
            <p:nvPr/>
          </p:nvGrpSpPr>
          <p:grpSpPr>
            <a:xfrm>
              <a:off x="5123563" y="2062883"/>
              <a:ext cx="556260" cy="482761"/>
              <a:chOff x="0" y="0"/>
              <a:chExt cx="556260" cy="644183"/>
            </a:xfrm>
            <a:solidFill>
              <a:srgbClr val="FFFF00"/>
            </a:solidFill>
          </p:grpSpPr>
          <p:sp>
            <p:nvSpPr>
              <p:cNvPr id="21" name="Rectangle 2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Rectangle 2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9" name="Group 28"/>
            <p:cNvGrpSpPr/>
            <p:nvPr/>
          </p:nvGrpSpPr>
          <p:grpSpPr>
            <a:xfrm>
              <a:off x="3798760" y="2062883"/>
              <a:ext cx="556260" cy="482761"/>
              <a:chOff x="0" y="0"/>
              <a:chExt cx="556260" cy="644183"/>
            </a:xfrm>
            <a:solidFill>
              <a:srgbClr val="FF6600"/>
            </a:solidFill>
          </p:grpSpPr>
          <p:sp>
            <p:nvSpPr>
              <p:cNvPr id="30" name="Rectangle 29"/>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1" name="Rectangle 30"/>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2" name="Group 31"/>
            <p:cNvGrpSpPr/>
            <p:nvPr/>
          </p:nvGrpSpPr>
          <p:grpSpPr>
            <a:xfrm>
              <a:off x="3789778" y="1390227"/>
              <a:ext cx="556260" cy="482761"/>
              <a:chOff x="0" y="0"/>
              <a:chExt cx="556260" cy="644183"/>
            </a:xfrm>
            <a:solidFill>
              <a:schemeClr val="bg1"/>
            </a:solidFill>
          </p:grpSpPr>
          <p:sp>
            <p:nvSpPr>
              <p:cNvPr id="33" name="Rectangle 3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5" name="Group 34"/>
            <p:cNvGrpSpPr/>
            <p:nvPr/>
          </p:nvGrpSpPr>
          <p:grpSpPr>
            <a:xfrm>
              <a:off x="2473957" y="2062883"/>
              <a:ext cx="556260" cy="482761"/>
              <a:chOff x="0" y="0"/>
              <a:chExt cx="556260" cy="644183"/>
            </a:xfrm>
            <a:solidFill>
              <a:schemeClr val="accent2"/>
            </a:solidFill>
          </p:grpSpPr>
          <p:sp>
            <p:nvSpPr>
              <p:cNvPr id="36" name="Rectangle 3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Rectangle 3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8" name="Group 37"/>
            <p:cNvGrpSpPr/>
            <p:nvPr/>
          </p:nvGrpSpPr>
          <p:grpSpPr>
            <a:xfrm>
              <a:off x="2466389" y="1390227"/>
              <a:ext cx="556260" cy="482761"/>
              <a:chOff x="0" y="0"/>
              <a:chExt cx="556260" cy="644183"/>
            </a:xfrm>
            <a:solidFill>
              <a:srgbClr val="CC9900"/>
            </a:solidFill>
          </p:grpSpPr>
          <p:sp>
            <p:nvSpPr>
              <p:cNvPr id="39" name="Rectangle 3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Rectangle 3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5" name="Group 44"/>
            <p:cNvGrpSpPr/>
            <p:nvPr/>
          </p:nvGrpSpPr>
          <p:grpSpPr>
            <a:xfrm>
              <a:off x="1149154" y="2062883"/>
              <a:ext cx="556260" cy="482761"/>
              <a:chOff x="0" y="0"/>
              <a:chExt cx="556260" cy="644183"/>
            </a:xfrm>
            <a:solidFill>
              <a:schemeClr val="bg1"/>
            </a:solidFill>
          </p:grpSpPr>
          <p:sp>
            <p:nvSpPr>
              <p:cNvPr id="46" name="Rectangle 4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8" name="Group 47"/>
            <p:cNvGrpSpPr/>
            <p:nvPr/>
          </p:nvGrpSpPr>
          <p:grpSpPr>
            <a:xfrm>
              <a:off x="6448366" y="2062883"/>
              <a:ext cx="556260" cy="482761"/>
              <a:chOff x="0" y="0"/>
              <a:chExt cx="556260" cy="644183"/>
            </a:xfrm>
            <a:solidFill>
              <a:schemeClr val="tx1"/>
            </a:solidFill>
          </p:grpSpPr>
          <p:sp>
            <p:nvSpPr>
              <p:cNvPr id="49" name="Rectangle 4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0" name="Rectangle 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7" name="Group 56"/>
            <p:cNvGrpSpPr/>
            <p:nvPr/>
          </p:nvGrpSpPr>
          <p:grpSpPr>
            <a:xfrm>
              <a:off x="5113167" y="1390227"/>
              <a:ext cx="556260" cy="482761"/>
              <a:chOff x="0" y="0"/>
              <a:chExt cx="556260" cy="644183"/>
            </a:xfrm>
            <a:solidFill>
              <a:srgbClr val="99FF66"/>
            </a:solidFill>
          </p:grpSpPr>
          <p:sp>
            <p:nvSpPr>
              <p:cNvPr id="58" name="Rectangle 5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9" name="Rectangle 5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0" name="Group 59"/>
            <p:cNvGrpSpPr/>
            <p:nvPr/>
          </p:nvGrpSpPr>
          <p:grpSpPr>
            <a:xfrm>
              <a:off x="7759943" y="1390227"/>
              <a:ext cx="556260" cy="482761"/>
              <a:chOff x="0" y="0"/>
              <a:chExt cx="556260" cy="644183"/>
            </a:xfrm>
            <a:solidFill>
              <a:srgbClr val="FFFF00"/>
            </a:solidFill>
          </p:grpSpPr>
          <p:sp>
            <p:nvSpPr>
              <p:cNvPr id="61" name="Rectangle 6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Rectangle 6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3" name="Group 62"/>
            <p:cNvGrpSpPr/>
            <p:nvPr/>
          </p:nvGrpSpPr>
          <p:grpSpPr>
            <a:xfrm>
              <a:off x="7773168" y="2068218"/>
              <a:ext cx="556260" cy="482761"/>
              <a:chOff x="0" y="0"/>
              <a:chExt cx="556260" cy="644183"/>
            </a:xfrm>
            <a:solidFill>
              <a:srgbClr val="92D050"/>
            </a:solidFill>
          </p:grpSpPr>
          <p:sp>
            <p:nvSpPr>
              <p:cNvPr id="64" name="Rectangle 63"/>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5" name="Rectangle 64"/>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6" name="Group 65"/>
            <p:cNvGrpSpPr/>
            <p:nvPr/>
          </p:nvGrpSpPr>
          <p:grpSpPr>
            <a:xfrm>
              <a:off x="6436556" y="1390227"/>
              <a:ext cx="556260" cy="482761"/>
              <a:chOff x="0" y="0"/>
              <a:chExt cx="556260" cy="644183"/>
            </a:xfrm>
            <a:solidFill>
              <a:srgbClr val="CC66FF"/>
            </a:solidFill>
          </p:grpSpPr>
          <p:sp>
            <p:nvSpPr>
              <p:cNvPr id="67" name="Rectangle 6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8" name="Rectangle 6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041"/>
                            </p:stCondLst>
                            <p:childTnLst>
                              <p:par>
                                <p:cTn id="8" presetID="10"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857250"/>
            <a:ext cx="748665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determine if a group of objects is even or odd </a:t>
            </a:r>
            <a:r>
              <a:rPr lang="en-US" sz="3600" dirty="0" smtClean="0">
                <a:solidFill>
                  <a:schemeClr val="accent1"/>
                </a:solidFill>
                <a:latin typeface="Orly's Font 2" pitchFamily="66" charset="0"/>
                <a:ea typeface="Verdana" pitchFamily="34" charset="0"/>
                <a:cs typeface="Verdana" pitchFamily="34" charset="0"/>
              </a:rPr>
              <a:t>by pairing the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9266" y="1543050"/>
            <a:ext cx="9144000" cy="8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pair is a group of two. </a:t>
            </a:r>
          </a:p>
          <a:p>
            <a:pPr marL="0" indent="0" algn="ctr">
              <a:buFont typeface="Wingdings" pitchFamily="2" charset="2"/>
              <a:buNone/>
            </a:pPr>
            <a:endParaRPr lang="en-US" sz="2800" dirty="0">
              <a:solidFill>
                <a:srgbClr val="00B050"/>
              </a:solidFill>
              <a:latin typeface="Orly's Font 2" pitchFamily="66" charset="0"/>
            </a:endParaRPr>
          </a:p>
        </p:txBody>
      </p:sp>
      <p:grpSp>
        <p:nvGrpSpPr>
          <p:cNvPr id="6" name="Group 5"/>
          <p:cNvGrpSpPr/>
          <p:nvPr/>
        </p:nvGrpSpPr>
        <p:grpSpPr>
          <a:xfrm>
            <a:off x="758825" y="2780607"/>
            <a:ext cx="1454150" cy="986660"/>
            <a:chOff x="1257300" y="3094038"/>
            <a:chExt cx="1454150" cy="986660"/>
          </a:xfrm>
        </p:grpSpPr>
        <p:pic>
          <p:nvPicPr>
            <p:cNvPr id="1026" name="Picture 2" descr="https://lh6.googleusercontent.com/pCwF_SOb9Z5NnaTr8rcw0X4ubCF6d-tbJZ6m0hTTCYL7mH4c8nZwUyt5aWVY-fcT8LNRS4rj9eA8obBWLjpZM4UcYgwBfA4iHPtkY4_j8zWhfRMiFLl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3094038"/>
              <a:ext cx="1225550" cy="6268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lh6.googleusercontent.com/pCwF_SOb9Z5NnaTr8rcw0X4ubCF6d-tbJZ6m0hTTCYL7mH4c8nZwUyt5aWVY-fcT8LNRS4rj9eA8obBWLjpZM4UcYgwBfA4iHPtkY4_j8zWhfRMiFLlp"/>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7300" y="3453836"/>
              <a:ext cx="1225550" cy="6268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2514600" y="3337429"/>
            <a:ext cx="1364194" cy="1306337"/>
            <a:chOff x="3034713" y="2914650"/>
            <a:chExt cx="1364194" cy="1306337"/>
          </a:xfrm>
        </p:grpSpPr>
        <p:pic>
          <p:nvPicPr>
            <p:cNvPr id="1028" name="Picture 4" descr="https://lh5.googleusercontent.com/UiR_KR7AiiU7Jfqs42jtrN6PZ1JQhSxdD64M7GMbmtL2bpo60cRTG3e839SMvo-ijP9g6Om4P5hYip8Om2v2i0gnhmHEN9Lpb0kMvWm2hJKKwgw8QE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9370" y="2914650"/>
              <a:ext cx="749537" cy="13063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lh5.googleusercontent.com/UiR_KR7AiiU7Jfqs42jtrN6PZ1JQhSxdD64M7GMbmtL2bpo60cRTG3e839SMvo-ijP9g6Om4P5hYip8Om2v2i0gnhmHEN9Lpb0kMvWm2hJKKwgw8QE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034713" y="2914650"/>
              <a:ext cx="641468" cy="1306337"/>
            </a:xfrm>
            <a:prstGeom prst="rect">
              <a:avLst/>
            </a:prstGeom>
            <a:noFill/>
            <a:extLst>
              <a:ext uri="{909E8E84-426E-40DD-AFC4-6F175D3DCCD1}">
                <a14:hiddenFill xmlns:a14="http://schemas.microsoft.com/office/drawing/2010/main">
                  <a:solidFill>
                    <a:srgbClr val="FFFFFF"/>
                  </a:solidFill>
                </a14:hiddenFill>
              </a:ext>
            </a:extLst>
          </p:spPr>
        </p:pic>
      </p:grpSp>
      <p:pic>
        <p:nvPicPr>
          <p:cNvPr id="1030" name="Picture 6" descr="https://lh6.googleusercontent.com/gcNWVVKgYCQ9ALpU88Q7Gbww_eJzelDh1tU0AzL5moxKREVKICY8Me93e8Xdrr6YtkIchJ13fgF2BDvOIpbxwhFp6QdAvPLchPOudnAWKKNsdrzxTJhA"/>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57700" y="2777672"/>
            <a:ext cx="1488609" cy="125959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6515101" y="2735238"/>
            <a:ext cx="1497894" cy="1087767"/>
            <a:chOff x="6515101" y="2735238"/>
            <a:chExt cx="1497894" cy="1087767"/>
          </a:xfrm>
        </p:grpSpPr>
        <p:pic>
          <p:nvPicPr>
            <p:cNvPr id="1032" name="Picture 8" descr="https://lh3.googleusercontent.com/A6-6-sQKZiyDwjh1h6pvSJfed7kADbeZWsmW1RMIqDJhWz23CwJYynZLsnvdjix8xF9Vy4eWmLDyrp51_sAoCBUyo0J54wgfOqnwEhnngdOqlVmt7bD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5101" y="2851854"/>
              <a:ext cx="1028700" cy="9711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s://lh3.googleusercontent.com/A6-6-sQKZiyDwjh1h6pvSJfed7kADbeZWsmW1RMIqDJhWz23CwJYynZLsnvdjix8xF9Vy4eWmLDyrp51_sAoCBUyo0J54wgfOqnwEhnngdOqlVmt7bD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4295" y="2735238"/>
              <a:ext cx="1028700" cy="97115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925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fade">
                                      <p:cBhvr>
                                        <p:cTn id="21" dur="500"/>
                                        <p:tgtEl>
                                          <p:spTgt spid="103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9" name="Group 858"/>
          <p:cNvGrpSpPr/>
          <p:nvPr/>
        </p:nvGrpSpPr>
        <p:grpSpPr>
          <a:xfrm>
            <a:off x="1854734" y="1753938"/>
            <a:ext cx="556260" cy="904874"/>
            <a:chOff x="0" y="0"/>
            <a:chExt cx="556260" cy="1206891"/>
          </a:xfrm>
          <a:solidFill>
            <a:schemeClr val="accent2"/>
          </a:solidFill>
        </p:grpSpPr>
        <p:grpSp>
          <p:nvGrpSpPr>
            <p:cNvPr id="860" name="Group 859"/>
            <p:cNvGrpSpPr/>
            <p:nvPr/>
          </p:nvGrpSpPr>
          <p:grpSpPr>
            <a:xfrm>
              <a:off x="0" y="0"/>
              <a:ext cx="556260" cy="643890"/>
              <a:chOff x="0" y="0"/>
              <a:chExt cx="556260" cy="644183"/>
            </a:xfrm>
            <a:grpFill/>
          </p:grpSpPr>
          <p:sp>
            <p:nvSpPr>
              <p:cNvPr id="862" name="Rectangle 86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3" name="Rectangle 86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1" name="Rectangle 860"/>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64" name="Group 863"/>
          <p:cNvGrpSpPr/>
          <p:nvPr/>
        </p:nvGrpSpPr>
        <p:grpSpPr>
          <a:xfrm>
            <a:off x="3072764" y="1753938"/>
            <a:ext cx="556260" cy="904874"/>
            <a:chOff x="0" y="0"/>
            <a:chExt cx="556260" cy="1206891"/>
          </a:xfrm>
          <a:solidFill>
            <a:schemeClr val="accent5">
              <a:lumMod val="40000"/>
              <a:lumOff val="60000"/>
            </a:schemeClr>
          </a:solidFill>
        </p:grpSpPr>
        <p:grpSp>
          <p:nvGrpSpPr>
            <p:cNvPr id="865" name="Group 864"/>
            <p:cNvGrpSpPr/>
            <p:nvPr/>
          </p:nvGrpSpPr>
          <p:grpSpPr>
            <a:xfrm>
              <a:off x="0" y="0"/>
              <a:ext cx="556260" cy="643890"/>
              <a:chOff x="0" y="0"/>
              <a:chExt cx="556260" cy="644183"/>
            </a:xfrm>
            <a:grpFill/>
          </p:grpSpPr>
          <p:sp>
            <p:nvSpPr>
              <p:cNvPr id="867" name="Rectangle 86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8" name="Rectangle 86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6" name="Rectangle 865"/>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69" name="Group 868"/>
          <p:cNvGrpSpPr/>
          <p:nvPr/>
        </p:nvGrpSpPr>
        <p:grpSpPr>
          <a:xfrm>
            <a:off x="4290794" y="1753938"/>
            <a:ext cx="556260" cy="904874"/>
            <a:chOff x="0" y="0"/>
            <a:chExt cx="556260" cy="1206891"/>
          </a:xfrm>
          <a:solidFill>
            <a:srgbClr val="FFFF00"/>
          </a:solidFill>
        </p:grpSpPr>
        <p:grpSp>
          <p:nvGrpSpPr>
            <p:cNvPr id="870" name="Group 869"/>
            <p:cNvGrpSpPr/>
            <p:nvPr/>
          </p:nvGrpSpPr>
          <p:grpSpPr>
            <a:xfrm>
              <a:off x="0" y="0"/>
              <a:ext cx="556260" cy="643890"/>
              <a:chOff x="0" y="0"/>
              <a:chExt cx="556260" cy="644183"/>
            </a:xfrm>
            <a:grpFill/>
          </p:grpSpPr>
          <p:sp>
            <p:nvSpPr>
              <p:cNvPr id="872" name="Rectangle 87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73" name="Rectangle 87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71" name="Rectangle 870"/>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89" name="Text Placeholder 2"/>
          <p:cNvSpPr txBox="1">
            <a:spLocks/>
          </p:cNvSpPr>
          <p:nvPr/>
        </p:nvSpPr>
        <p:spPr bwMode="auto">
          <a:xfrm>
            <a:off x="3067512"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33" name="Text Placeholder 2"/>
          <p:cNvSpPr txBox="1">
            <a:spLocks/>
          </p:cNvSpPr>
          <p:nvPr/>
        </p:nvSpPr>
        <p:spPr bwMode="auto">
          <a:xfrm>
            <a:off x="1796713"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2</a:t>
            </a:r>
          </a:p>
        </p:txBody>
      </p:sp>
      <p:sp>
        <p:nvSpPr>
          <p:cNvPr id="34" name="Text Placeholder 2"/>
          <p:cNvSpPr txBox="1">
            <a:spLocks/>
          </p:cNvSpPr>
          <p:nvPr/>
        </p:nvSpPr>
        <p:spPr bwMode="auto">
          <a:xfrm>
            <a:off x="4219591"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6</a:t>
            </a:r>
          </a:p>
        </p:txBody>
      </p:sp>
      <p:grpSp>
        <p:nvGrpSpPr>
          <p:cNvPr id="35" name="Group 34"/>
          <p:cNvGrpSpPr/>
          <p:nvPr/>
        </p:nvGrpSpPr>
        <p:grpSpPr>
          <a:xfrm>
            <a:off x="6726853" y="1753938"/>
            <a:ext cx="556260" cy="904874"/>
            <a:chOff x="0" y="0"/>
            <a:chExt cx="556260" cy="1206891"/>
          </a:xfrm>
          <a:solidFill>
            <a:srgbClr val="CC9900"/>
          </a:solidFill>
        </p:grpSpPr>
        <p:grpSp>
          <p:nvGrpSpPr>
            <p:cNvPr id="36" name="Group 35"/>
            <p:cNvGrpSpPr/>
            <p:nvPr/>
          </p:nvGrpSpPr>
          <p:grpSpPr>
            <a:xfrm>
              <a:off x="0" y="0"/>
              <a:ext cx="556260" cy="643890"/>
              <a:chOff x="0" y="0"/>
              <a:chExt cx="556260" cy="644183"/>
            </a:xfrm>
            <a:grpFill/>
          </p:grpSpPr>
          <p:sp>
            <p:nvSpPr>
              <p:cNvPr id="38" name="Rectangle 3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3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7" name="Rectangle 36"/>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0" name="Text Placeholder 2"/>
          <p:cNvSpPr txBox="1">
            <a:spLocks/>
          </p:cNvSpPr>
          <p:nvPr/>
        </p:nvSpPr>
        <p:spPr bwMode="auto">
          <a:xfrm>
            <a:off x="6674986"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10</a:t>
            </a:r>
            <a:endParaRPr lang="en-US" sz="2800" dirty="0">
              <a:solidFill>
                <a:schemeClr val="accent5"/>
              </a:solidFill>
              <a:latin typeface="Orly's Font 2" pitchFamily="66" charset="0"/>
            </a:endParaRPr>
          </a:p>
        </p:txBody>
      </p:sp>
      <p:sp>
        <p:nvSpPr>
          <p:cNvPr id="2" name="Oval 1"/>
          <p:cNvSpPr/>
          <p:nvPr/>
        </p:nvSpPr>
        <p:spPr>
          <a:xfrm>
            <a:off x="6749431" y="2832475"/>
            <a:ext cx="511104" cy="47827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Text Placeholder 2"/>
          <p:cNvSpPr txBox="1">
            <a:spLocks/>
          </p:cNvSpPr>
          <p:nvPr/>
        </p:nvSpPr>
        <p:spPr bwMode="auto">
          <a:xfrm>
            <a:off x="5450422"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8</a:t>
            </a:r>
            <a:endParaRPr lang="en-US" sz="2800" dirty="0">
              <a:solidFill>
                <a:schemeClr val="accent5"/>
              </a:solidFill>
              <a:latin typeface="Orly's Font 2" pitchFamily="66" charset="0"/>
            </a:endParaRPr>
          </a:p>
        </p:txBody>
      </p:sp>
      <p:grpSp>
        <p:nvGrpSpPr>
          <p:cNvPr id="43" name="Group 42"/>
          <p:cNvGrpSpPr/>
          <p:nvPr/>
        </p:nvGrpSpPr>
        <p:grpSpPr>
          <a:xfrm>
            <a:off x="5508824" y="1753938"/>
            <a:ext cx="556260" cy="904874"/>
            <a:chOff x="0" y="0"/>
            <a:chExt cx="556260" cy="1206891"/>
          </a:xfrm>
          <a:solidFill>
            <a:srgbClr val="ED8749"/>
          </a:solidFill>
        </p:grpSpPr>
        <p:grpSp>
          <p:nvGrpSpPr>
            <p:cNvPr id="44" name="Group 43"/>
            <p:cNvGrpSpPr/>
            <p:nvPr/>
          </p:nvGrpSpPr>
          <p:grpSpPr>
            <a:xfrm>
              <a:off x="0" y="0"/>
              <a:ext cx="556260" cy="643890"/>
              <a:chOff x="0" y="0"/>
              <a:chExt cx="556260" cy="644183"/>
            </a:xfrm>
            <a:grpFill/>
          </p:grpSpPr>
          <p:sp>
            <p:nvSpPr>
              <p:cNvPr id="46" name="Rectangle 4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5" name="Rectangle 44"/>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52528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9"/>
                                        </p:tgtEl>
                                        <p:attrNameLst>
                                          <p:attrName>style.visibility</p:attrName>
                                        </p:attrNameLst>
                                      </p:cBhvr>
                                      <p:to>
                                        <p:strVal val="visible"/>
                                      </p:to>
                                    </p:set>
                                    <p:animEffect transition="in" filter="fade">
                                      <p:cBhvr>
                                        <p:cTn id="7" dur="500"/>
                                        <p:tgtEl>
                                          <p:spTgt spid="8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64"/>
                                        </p:tgtEl>
                                        <p:attrNameLst>
                                          <p:attrName>style.visibility</p:attrName>
                                        </p:attrNameLst>
                                      </p:cBhvr>
                                      <p:to>
                                        <p:strVal val="visible"/>
                                      </p:to>
                                    </p:set>
                                    <p:animEffect transition="in" filter="fade">
                                      <p:cBhvr>
                                        <p:cTn id="15" dur="500"/>
                                        <p:tgtEl>
                                          <p:spTgt spid="86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8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69"/>
                                        </p:tgtEl>
                                        <p:attrNameLst>
                                          <p:attrName>style.visibility</p:attrName>
                                        </p:attrNameLst>
                                      </p:cBhvr>
                                      <p:to>
                                        <p:strVal val="visible"/>
                                      </p:to>
                                    </p:set>
                                    <p:animEffect transition="in" filter="fade">
                                      <p:cBhvr>
                                        <p:cTn id="24" dur="500"/>
                                        <p:tgtEl>
                                          <p:spTgt spid="869"/>
                                        </p:tgtEl>
                                      </p:cBhvr>
                                    </p:animEffect>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grpId="1" nodeType="clickEffect">
                                  <p:stCondLst>
                                    <p:cond delay="0"/>
                                  </p:stCondLst>
                                  <p:childTnLst>
                                    <p:animEffect transition="out" filter="fade">
                                      <p:cBhvr>
                                        <p:cTn id="34" dur="500" tmFilter="0, 0; .2, .5; .8, .5; 1, 0"/>
                                        <p:tgtEl>
                                          <p:spTgt spid="33"/>
                                        </p:tgtEl>
                                      </p:cBhvr>
                                    </p:animEffect>
                                    <p:animScale>
                                      <p:cBhvr>
                                        <p:cTn id="35" dur="250" autoRev="1" fill="hold"/>
                                        <p:tgtEl>
                                          <p:spTgt spid="33"/>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500" tmFilter="0, 0; .2, .5; .8, .5; 1, 0"/>
                                        <p:tgtEl>
                                          <p:spTgt spid="889"/>
                                        </p:tgtEl>
                                      </p:cBhvr>
                                    </p:animEffect>
                                    <p:animScale>
                                      <p:cBhvr>
                                        <p:cTn id="40" dur="250" autoRev="1" fill="hold"/>
                                        <p:tgtEl>
                                          <p:spTgt spid="88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869"/>
                                        </p:tgtEl>
                                      </p:cBhvr>
                                    </p:animEffect>
                                    <p:animScale>
                                      <p:cBhvr>
                                        <p:cTn id="45" dur="250" autoRev="1" fill="hold"/>
                                        <p:tgtEl>
                                          <p:spTgt spid="869"/>
                                        </p:tgtEl>
                                      </p:cBhvr>
                                      <p:by x="105000" y="105000"/>
                                    </p:animScale>
                                  </p:childTnLst>
                                </p:cTn>
                              </p:par>
                              <p:par>
                                <p:cTn id="46" presetID="1"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43"/>
                                        </p:tgtEl>
                                      </p:cBhvr>
                                    </p:animEffect>
                                    <p:animScale>
                                      <p:cBhvr>
                                        <p:cTn id="52" dur="250" autoRev="1" fill="hold"/>
                                        <p:tgtEl>
                                          <p:spTgt spid="43"/>
                                        </p:tgtEl>
                                      </p:cBhvr>
                                      <p:by x="105000" y="105000"/>
                                    </p:animScale>
                                  </p:childTnLst>
                                </p:cTn>
                              </p:par>
                              <p:par>
                                <p:cTn id="53" presetID="1"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par>
                                <p:cTn id="60" presetID="1" presetClass="entr" presetSubtype="0" fill="hold" grpId="0" nodeType="withEffect">
                                  <p:stCondLst>
                                    <p:cond delay="0"/>
                                  </p:stCondLst>
                                  <p:iterate type="lt">
                                    <p:tmAbs val="80"/>
                                  </p:iterate>
                                  <p:childTnLst>
                                    <p:set>
                                      <p:cBhvr>
                                        <p:cTn id="61" dur="1" fill="hold">
                                          <p:stCondLst>
                                            <p:cond delay="0"/>
                                          </p:stCondLst>
                                        </p:cTn>
                                        <p:tgtEl>
                                          <p:spTgt spid="4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 grpId="0"/>
      <p:bldP spid="889" grpId="1"/>
      <p:bldP spid="33" grpId="0"/>
      <p:bldP spid="33" grpId="1"/>
      <p:bldP spid="34" grpId="0"/>
      <p:bldP spid="40" grpId="0"/>
      <p:bldP spid="2" grpId="0" animBg="1"/>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9" name="Group 858"/>
          <p:cNvGrpSpPr/>
          <p:nvPr/>
        </p:nvGrpSpPr>
        <p:grpSpPr>
          <a:xfrm>
            <a:off x="3082432" y="1753938"/>
            <a:ext cx="556260" cy="904874"/>
            <a:chOff x="0" y="0"/>
            <a:chExt cx="556260" cy="1206891"/>
          </a:xfrm>
          <a:solidFill>
            <a:schemeClr val="accent2"/>
          </a:solidFill>
        </p:grpSpPr>
        <p:grpSp>
          <p:nvGrpSpPr>
            <p:cNvPr id="860" name="Group 859"/>
            <p:cNvGrpSpPr/>
            <p:nvPr/>
          </p:nvGrpSpPr>
          <p:grpSpPr>
            <a:xfrm>
              <a:off x="0" y="0"/>
              <a:ext cx="556260" cy="643890"/>
              <a:chOff x="0" y="0"/>
              <a:chExt cx="556260" cy="644183"/>
            </a:xfrm>
            <a:grpFill/>
          </p:grpSpPr>
          <p:sp>
            <p:nvSpPr>
              <p:cNvPr id="862" name="Rectangle 861"/>
              <p:cNvSpPr/>
              <p:nvPr/>
            </p:nvSpPr>
            <p:spPr>
              <a:xfrm>
                <a:off x="0" y="87923"/>
                <a:ext cx="556260" cy="556260"/>
              </a:xfrm>
              <a:prstGeom prst="rect">
                <a:avLst/>
              </a:prstGeom>
              <a:solidFill>
                <a:schemeClr val="accent5">
                  <a:lumMod val="40000"/>
                  <a:lumOff val="60000"/>
                </a:schemeClr>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3" name="Rectangle 862"/>
              <p:cNvSpPr/>
              <p:nvPr/>
            </p:nvSpPr>
            <p:spPr>
              <a:xfrm>
                <a:off x="131884" y="0"/>
                <a:ext cx="304800" cy="91440"/>
              </a:xfrm>
              <a:prstGeom prst="rect">
                <a:avLst/>
              </a:prstGeom>
              <a:solidFill>
                <a:schemeClr val="accent5">
                  <a:lumMod val="40000"/>
                  <a:lumOff val="60000"/>
                </a:schemeClr>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1" name="Rectangle 860"/>
            <p:cNvSpPr/>
            <p:nvPr/>
          </p:nvSpPr>
          <p:spPr>
            <a:xfrm>
              <a:off x="0" y="650631"/>
              <a:ext cx="556260" cy="556260"/>
            </a:xfrm>
            <a:prstGeom prst="rect">
              <a:avLst/>
            </a:prstGeom>
            <a:solidFill>
              <a:schemeClr val="accent5">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64" name="Group 863"/>
          <p:cNvGrpSpPr/>
          <p:nvPr/>
        </p:nvGrpSpPr>
        <p:grpSpPr>
          <a:xfrm>
            <a:off x="4300462" y="1753938"/>
            <a:ext cx="556260" cy="904874"/>
            <a:chOff x="0" y="0"/>
            <a:chExt cx="556260" cy="1206891"/>
          </a:xfrm>
          <a:solidFill>
            <a:schemeClr val="accent5">
              <a:lumMod val="40000"/>
              <a:lumOff val="60000"/>
            </a:schemeClr>
          </a:solidFill>
        </p:grpSpPr>
        <p:grpSp>
          <p:nvGrpSpPr>
            <p:cNvPr id="865" name="Group 864"/>
            <p:cNvGrpSpPr/>
            <p:nvPr/>
          </p:nvGrpSpPr>
          <p:grpSpPr>
            <a:xfrm>
              <a:off x="0" y="0"/>
              <a:ext cx="556260" cy="643890"/>
              <a:chOff x="0" y="0"/>
              <a:chExt cx="556260" cy="644183"/>
            </a:xfrm>
            <a:grpFill/>
          </p:grpSpPr>
          <p:sp>
            <p:nvSpPr>
              <p:cNvPr id="867" name="Rectangle 86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8" name="Rectangle 86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6" name="Rectangle 865"/>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70" name="Group 869"/>
          <p:cNvGrpSpPr/>
          <p:nvPr/>
        </p:nvGrpSpPr>
        <p:grpSpPr>
          <a:xfrm>
            <a:off x="5518492" y="2171631"/>
            <a:ext cx="556260" cy="482761"/>
            <a:chOff x="0" y="0"/>
            <a:chExt cx="556260" cy="644183"/>
          </a:xfrm>
          <a:solidFill>
            <a:srgbClr val="FFFF00"/>
          </a:solidFill>
        </p:grpSpPr>
        <p:sp>
          <p:nvSpPr>
            <p:cNvPr id="872" name="Rectangle 87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73" name="Rectangle 87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89" name="Text Placeholder 2"/>
          <p:cNvSpPr txBox="1">
            <a:spLocks/>
          </p:cNvSpPr>
          <p:nvPr/>
        </p:nvSpPr>
        <p:spPr bwMode="auto">
          <a:xfrm>
            <a:off x="3638692"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34" name="Text Placeholder 2"/>
          <p:cNvSpPr txBox="1">
            <a:spLocks/>
          </p:cNvSpPr>
          <p:nvPr/>
        </p:nvSpPr>
        <p:spPr bwMode="auto">
          <a:xfrm>
            <a:off x="5447289" y="2866342"/>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71755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9"/>
                                        </p:tgtEl>
                                        <p:attrNameLst>
                                          <p:attrName>style.visibility</p:attrName>
                                        </p:attrNameLst>
                                      </p:cBhvr>
                                      <p:to>
                                        <p:strVal val="visible"/>
                                      </p:to>
                                    </p:set>
                                    <p:animEffect transition="in" filter="fade">
                                      <p:cBhvr>
                                        <p:cTn id="7" dur="500"/>
                                        <p:tgtEl>
                                          <p:spTgt spid="859"/>
                                        </p:tgtEl>
                                      </p:cBhvr>
                                    </p:animEffect>
                                  </p:childTnLst>
                                </p:cTn>
                              </p:par>
                              <p:par>
                                <p:cTn id="8" presetID="10" presetClass="entr" presetSubtype="0" fill="hold" nodeType="withEffect">
                                  <p:stCondLst>
                                    <p:cond delay="0"/>
                                  </p:stCondLst>
                                  <p:childTnLst>
                                    <p:set>
                                      <p:cBhvr>
                                        <p:cTn id="9" dur="1" fill="hold">
                                          <p:stCondLst>
                                            <p:cond delay="0"/>
                                          </p:stCondLst>
                                        </p:cTn>
                                        <p:tgtEl>
                                          <p:spTgt spid="864"/>
                                        </p:tgtEl>
                                        <p:attrNameLst>
                                          <p:attrName>style.visibility</p:attrName>
                                        </p:attrNameLst>
                                      </p:cBhvr>
                                      <p:to>
                                        <p:strVal val="visible"/>
                                      </p:to>
                                    </p:set>
                                    <p:animEffect transition="in" filter="fade">
                                      <p:cBhvr>
                                        <p:cTn id="10" dur="500"/>
                                        <p:tgtEl>
                                          <p:spTgt spid="8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89"/>
                                        </p:tgtEl>
                                        <p:attrNameLst>
                                          <p:attrName>style.visibility</p:attrName>
                                        </p:attrNameLst>
                                      </p:cBhvr>
                                      <p:to>
                                        <p:strVal val="visible"/>
                                      </p:to>
                                    </p:set>
                                    <p:animEffect transition="in" filter="fade">
                                      <p:cBhvr>
                                        <p:cTn id="13" dur="500"/>
                                        <p:tgtEl>
                                          <p:spTgt spid="88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70"/>
                                        </p:tgtEl>
                                        <p:attrNameLst>
                                          <p:attrName>style.visibility</p:attrName>
                                        </p:attrNameLst>
                                      </p:cBhvr>
                                      <p:to>
                                        <p:strVal val="visible"/>
                                      </p:to>
                                    </p:set>
                                    <p:animEffect transition="in" filter="fade">
                                      <p:cBhvr>
                                        <p:cTn id="18" dur="500"/>
                                        <p:tgtEl>
                                          <p:spTgt spid="87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870"/>
                                        </p:tgtEl>
                                      </p:cBhvr>
                                    </p:animEffect>
                                    <p:animScale>
                                      <p:cBhvr>
                                        <p:cTn id="28" dur="250" autoRev="1" fill="hold"/>
                                        <p:tgtEl>
                                          <p:spTgt spid="870"/>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1" name="Group 890"/>
          <p:cNvGrpSpPr/>
          <p:nvPr/>
        </p:nvGrpSpPr>
        <p:grpSpPr>
          <a:xfrm>
            <a:off x="1287780" y="2187576"/>
            <a:ext cx="556260" cy="482761"/>
            <a:chOff x="0" y="0"/>
            <a:chExt cx="556260" cy="644183"/>
          </a:xfrm>
          <a:solidFill>
            <a:srgbClr val="CC66FF"/>
          </a:solidFill>
        </p:grpSpPr>
        <p:sp>
          <p:nvSpPr>
            <p:cNvPr id="893" name="Rectangle 89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94" name="Rectangle 89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98" name="Group 897"/>
          <p:cNvGrpSpPr/>
          <p:nvPr/>
        </p:nvGrpSpPr>
        <p:grpSpPr>
          <a:xfrm>
            <a:off x="7330440" y="2187576"/>
            <a:ext cx="556260" cy="482761"/>
            <a:chOff x="0" y="0"/>
            <a:chExt cx="556260" cy="644183"/>
          </a:xfrm>
          <a:solidFill>
            <a:srgbClr val="CC66FF"/>
          </a:solidFill>
        </p:grpSpPr>
        <p:sp>
          <p:nvSpPr>
            <p:cNvPr id="899" name="Rectangle 89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0" name="Rectangle 89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1" name="Group 900"/>
          <p:cNvGrpSpPr/>
          <p:nvPr/>
        </p:nvGrpSpPr>
        <p:grpSpPr>
          <a:xfrm>
            <a:off x="1572064" y="3016411"/>
            <a:ext cx="556260" cy="482761"/>
            <a:chOff x="0" y="0"/>
            <a:chExt cx="556260" cy="644183"/>
          </a:xfrm>
          <a:solidFill>
            <a:srgbClr val="CC66FF"/>
          </a:solidFill>
        </p:grpSpPr>
        <p:sp>
          <p:nvSpPr>
            <p:cNvPr id="902" name="Rectangle 90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3" name="Rectangle 90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4" name="Group 903"/>
          <p:cNvGrpSpPr/>
          <p:nvPr/>
        </p:nvGrpSpPr>
        <p:grpSpPr>
          <a:xfrm>
            <a:off x="6202680" y="3016411"/>
            <a:ext cx="556260" cy="482761"/>
            <a:chOff x="0" y="0"/>
            <a:chExt cx="556260" cy="644183"/>
          </a:xfrm>
          <a:solidFill>
            <a:srgbClr val="CC66FF"/>
          </a:solidFill>
        </p:grpSpPr>
        <p:sp>
          <p:nvSpPr>
            <p:cNvPr id="905" name="Rectangle 90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6" name="Rectangle 90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7" name="Group 906"/>
          <p:cNvGrpSpPr/>
          <p:nvPr/>
        </p:nvGrpSpPr>
        <p:grpSpPr>
          <a:xfrm>
            <a:off x="5819775" y="2187576"/>
            <a:ext cx="556260" cy="482761"/>
            <a:chOff x="0" y="0"/>
            <a:chExt cx="556260" cy="644183"/>
          </a:xfrm>
          <a:solidFill>
            <a:srgbClr val="CC66FF"/>
          </a:solidFill>
        </p:grpSpPr>
        <p:sp>
          <p:nvSpPr>
            <p:cNvPr id="908" name="Rectangle 90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9" name="Rectangle 90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0" name="Group 909"/>
          <p:cNvGrpSpPr/>
          <p:nvPr/>
        </p:nvGrpSpPr>
        <p:grpSpPr>
          <a:xfrm>
            <a:off x="4602480" y="3016411"/>
            <a:ext cx="556260" cy="482761"/>
            <a:chOff x="0" y="0"/>
            <a:chExt cx="556260" cy="644183"/>
          </a:xfrm>
          <a:solidFill>
            <a:srgbClr val="CC66FF"/>
          </a:solidFill>
        </p:grpSpPr>
        <p:sp>
          <p:nvSpPr>
            <p:cNvPr id="911" name="Rectangle 91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2" name="Rectangle 91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3" name="Group 912"/>
          <p:cNvGrpSpPr/>
          <p:nvPr/>
        </p:nvGrpSpPr>
        <p:grpSpPr>
          <a:xfrm>
            <a:off x="4309110" y="2187576"/>
            <a:ext cx="556260" cy="482761"/>
            <a:chOff x="0" y="0"/>
            <a:chExt cx="556260" cy="644183"/>
          </a:xfrm>
          <a:solidFill>
            <a:srgbClr val="CC66FF"/>
          </a:solidFill>
        </p:grpSpPr>
        <p:sp>
          <p:nvSpPr>
            <p:cNvPr id="914" name="Rectangle 913"/>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5" name="Rectangle 914"/>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6" name="Group 915"/>
          <p:cNvGrpSpPr/>
          <p:nvPr/>
        </p:nvGrpSpPr>
        <p:grpSpPr>
          <a:xfrm>
            <a:off x="3116580" y="3016411"/>
            <a:ext cx="556260" cy="482761"/>
            <a:chOff x="0" y="0"/>
            <a:chExt cx="556260" cy="644183"/>
          </a:xfrm>
          <a:solidFill>
            <a:srgbClr val="CC66FF"/>
          </a:solidFill>
        </p:grpSpPr>
        <p:sp>
          <p:nvSpPr>
            <p:cNvPr id="917" name="Rectangle 91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8" name="Rectangle 91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9" name="Group 918"/>
          <p:cNvGrpSpPr/>
          <p:nvPr/>
        </p:nvGrpSpPr>
        <p:grpSpPr>
          <a:xfrm>
            <a:off x="2798445" y="2187576"/>
            <a:ext cx="556260" cy="482761"/>
            <a:chOff x="0" y="0"/>
            <a:chExt cx="556260" cy="644183"/>
          </a:xfrm>
          <a:solidFill>
            <a:srgbClr val="CC66FF"/>
          </a:solidFill>
        </p:grpSpPr>
        <p:sp>
          <p:nvSpPr>
            <p:cNvPr id="920" name="Rectangle 919"/>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21" name="Rectangle 920"/>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 name="Oval 5"/>
          <p:cNvSpPr/>
          <p:nvPr/>
        </p:nvSpPr>
        <p:spPr>
          <a:xfrm>
            <a:off x="1059180" y="200025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Oval 924"/>
          <p:cNvSpPr/>
          <p:nvPr/>
        </p:nvSpPr>
        <p:spPr>
          <a:xfrm>
            <a:off x="2549329" y="1969303"/>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Oval 925"/>
          <p:cNvSpPr/>
          <p:nvPr/>
        </p:nvSpPr>
        <p:spPr>
          <a:xfrm>
            <a:off x="4026340" y="1993043"/>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Oval 926"/>
          <p:cNvSpPr/>
          <p:nvPr/>
        </p:nvSpPr>
        <p:spPr>
          <a:xfrm>
            <a:off x="5570659" y="200025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Text Placeholder 2"/>
          <p:cNvSpPr txBox="1">
            <a:spLocks/>
          </p:cNvSpPr>
          <p:nvPr/>
        </p:nvSpPr>
        <p:spPr bwMode="auto">
          <a:xfrm>
            <a:off x="3900263" y="12001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9</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66009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8"/>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891"/>
                                        </p:tgtEl>
                                        <p:attrNameLst>
                                          <p:attrName>style.visibility</p:attrName>
                                        </p:attrNameLst>
                                      </p:cBhvr>
                                      <p:to>
                                        <p:strVal val="visible"/>
                                      </p:to>
                                    </p:set>
                                    <p:animEffect transition="in" filter="fade">
                                      <p:cBhvr>
                                        <p:cTn id="9" dur="500"/>
                                        <p:tgtEl>
                                          <p:spTgt spid="891"/>
                                        </p:tgtEl>
                                      </p:cBhvr>
                                    </p:animEffect>
                                  </p:childTnLst>
                                </p:cTn>
                              </p:par>
                              <p:par>
                                <p:cTn id="10" presetID="10" presetClass="entr" presetSubtype="0" fill="hold" nodeType="withEffect">
                                  <p:stCondLst>
                                    <p:cond delay="0"/>
                                  </p:stCondLst>
                                  <p:childTnLst>
                                    <p:set>
                                      <p:cBhvr>
                                        <p:cTn id="11" dur="1" fill="hold">
                                          <p:stCondLst>
                                            <p:cond delay="0"/>
                                          </p:stCondLst>
                                        </p:cTn>
                                        <p:tgtEl>
                                          <p:spTgt spid="901"/>
                                        </p:tgtEl>
                                        <p:attrNameLst>
                                          <p:attrName>style.visibility</p:attrName>
                                        </p:attrNameLst>
                                      </p:cBhvr>
                                      <p:to>
                                        <p:strVal val="visible"/>
                                      </p:to>
                                    </p:set>
                                    <p:animEffect transition="in" filter="fade">
                                      <p:cBhvr>
                                        <p:cTn id="12" dur="500"/>
                                        <p:tgtEl>
                                          <p:spTgt spid="901"/>
                                        </p:tgtEl>
                                      </p:cBhvr>
                                    </p:animEffect>
                                  </p:childTnLst>
                                </p:cTn>
                              </p:par>
                              <p:par>
                                <p:cTn id="13" presetID="10" presetClass="entr" presetSubtype="0" fill="hold" nodeType="withEffect">
                                  <p:stCondLst>
                                    <p:cond delay="0"/>
                                  </p:stCondLst>
                                  <p:childTnLst>
                                    <p:set>
                                      <p:cBhvr>
                                        <p:cTn id="14" dur="1" fill="hold">
                                          <p:stCondLst>
                                            <p:cond delay="0"/>
                                          </p:stCondLst>
                                        </p:cTn>
                                        <p:tgtEl>
                                          <p:spTgt spid="919"/>
                                        </p:tgtEl>
                                        <p:attrNameLst>
                                          <p:attrName>style.visibility</p:attrName>
                                        </p:attrNameLst>
                                      </p:cBhvr>
                                      <p:to>
                                        <p:strVal val="visible"/>
                                      </p:to>
                                    </p:set>
                                    <p:animEffect transition="in" filter="fade">
                                      <p:cBhvr>
                                        <p:cTn id="15" dur="500"/>
                                        <p:tgtEl>
                                          <p:spTgt spid="919"/>
                                        </p:tgtEl>
                                      </p:cBhvr>
                                    </p:animEffect>
                                  </p:childTnLst>
                                </p:cTn>
                              </p:par>
                              <p:par>
                                <p:cTn id="16" presetID="10" presetClass="entr" presetSubtype="0" fill="hold" nodeType="withEffect">
                                  <p:stCondLst>
                                    <p:cond delay="0"/>
                                  </p:stCondLst>
                                  <p:childTnLst>
                                    <p:set>
                                      <p:cBhvr>
                                        <p:cTn id="17" dur="1" fill="hold">
                                          <p:stCondLst>
                                            <p:cond delay="0"/>
                                          </p:stCondLst>
                                        </p:cTn>
                                        <p:tgtEl>
                                          <p:spTgt spid="916"/>
                                        </p:tgtEl>
                                        <p:attrNameLst>
                                          <p:attrName>style.visibility</p:attrName>
                                        </p:attrNameLst>
                                      </p:cBhvr>
                                      <p:to>
                                        <p:strVal val="visible"/>
                                      </p:to>
                                    </p:set>
                                    <p:animEffect transition="in" filter="fade">
                                      <p:cBhvr>
                                        <p:cTn id="18" dur="500"/>
                                        <p:tgtEl>
                                          <p:spTgt spid="916"/>
                                        </p:tgtEl>
                                      </p:cBhvr>
                                    </p:animEffect>
                                  </p:childTnLst>
                                </p:cTn>
                              </p:par>
                              <p:par>
                                <p:cTn id="19" presetID="10" presetClass="entr" presetSubtype="0" fill="hold" nodeType="withEffect">
                                  <p:stCondLst>
                                    <p:cond delay="0"/>
                                  </p:stCondLst>
                                  <p:childTnLst>
                                    <p:set>
                                      <p:cBhvr>
                                        <p:cTn id="20" dur="1" fill="hold">
                                          <p:stCondLst>
                                            <p:cond delay="0"/>
                                          </p:stCondLst>
                                        </p:cTn>
                                        <p:tgtEl>
                                          <p:spTgt spid="913"/>
                                        </p:tgtEl>
                                        <p:attrNameLst>
                                          <p:attrName>style.visibility</p:attrName>
                                        </p:attrNameLst>
                                      </p:cBhvr>
                                      <p:to>
                                        <p:strVal val="visible"/>
                                      </p:to>
                                    </p:set>
                                    <p:animEffect transition="in" filter="fade">
                                      <p:cBhvr>
                                        <p:cTn id="21" dur="500"/>
                                        <p:tgtEl>
                                          <p:spTgt spid="913"/>
                                        </p:tgtEl>
                                      </p:cBhvr>
                                    </p:animEffect>
                                  </p:childTnLst>
                                </p:cTn>
                              </p:par>
                              <p:par>
                                <p:cTn id="22" presetID="10" presetClass="entr" presetSubtype="0" fill="hold" nodeType="withEffect">
                                  <p:stCondLst>
                                    <p:cond delay="0"/>
                                  </p:stCondLst>
                                  <p:childTnLst>
                                    <p:set>
                                      <p:cBhvr>
                                        <p:cTn id="23" dur="1" fill="hold">
                                          <p:stCondLst>
                                            <p:cond delay="0"/>
                                          </p:stCondLst>
                                        </p:cTn>
                                        <p:tgtEl>
                                          <p:spTgt spid="910"/>
                                        </p:tgtEl>
                                        <p:attrNameLst>
                                          <p:attrName>style.visibility</p:attrName>
                                        </p:attrNameLst>
                                      </p:cBhvr>
                                      <p:to>
                                        <p:strVal val="visible"/>
                                      </p:to>
                                    </p:set>
                                    <p:animEffect transition="in" filter="fade">
                                      <p:cBhvr>
                                        <p:cTn id="24" dur="500"/>
                                        <p:tgtEl>
                                          <p:spTgt spid="910"/>
                                        </p:tgtEl>
                                      </p:cBhvr>
                                    </p:animEffect>
                                  </p:childTnLst>
                                </p:cTn>
                              </p:par>
                              <p:par>
                                <p:cTn id="25" presetID="10" presetClass="entr" presetSubtype="0" fill="hold" nodeType="withEffect">
                                  <p:stCondLst>
                                    <p:cond delay="0"/>
                                  </p:stCondLst>
                                  <p:childTnLst>
                                    <p:set>
                                      <p:cBhvr>
                                        <p:cTn id="26" dur="1" fill="hold">
                                          <p:stCondLst>
                                            <p:cond delay="0"/>
                                          </p:stCondLst>
                                        </p:cTn>
                                        <p:tgtEl>
                                          <p:spTgt spid="907"/>
                                        </p:tgtEl>
                                        <p:attrNameLst>
                                          <p:attrName>style.visibility</p:attrName>
                                        </p:attrNameLst>
                                      </p:cBhvr>
                                      <p:to>
                                        <p:strVal val="visible"/>
                                      </p:to>
                                    </p:set>
                                    <p:animEffect transition="in" filter="fade">
                                      <p:cBhvr>
                                        <p:cTn id="27" dur="500"/>
                                        <p:tgtEl>
                                          <p:spTgt spid="907"/>
                                        </p:tgtEl>
                                      </p:cBhvr>
                                    </p:animEffect>
                                  </p:childTnLst>
                                </p:cTn>
                              </p:par>
                              <p:par>
                                <p:cTn id="28" presetID="10" presetClass="entr" presetSubtype="0" fill="hold" nodeType="withEffect">
                                  <p:stCondLst>
                                    <p:cond delay="0"/>
                                  </p:stCondLst>
                                  <p:childTnLst>
                                    <p:set>
                                      <p:cBhvr>
                                        <p:cTn id="29" dur="1" fill="hold">
                                          <p:stCondLst>
                                            <p:cond delay="0"/>
                                          </p:stCondLst>
                                        </p:cTn>
                                        <p:tgtEl>
                                          <p:spTgt spid="904"/>
                                        </p:tgtEl>
                                        <p:attrNameLst>
                                          <p:attrName>style.visibility</p:attrName>
                                        </p:attrNameLst>
                                      </p:cBhvr>
                                      <p:to>
                                        <p:strVal val="visible"/>
                                      </p:to>
                                    </p:set>
                                    <p:animEffect transition="in" filter="fade">
                                      <p:cBhvr>
                                        <p:cTn id="30" dur="500"/>
                                        <p:tgtEl>
                                          <p:spTgt spid="904"/>
                                        </p:tgtEl>
                                      </p:cBhvr>
                                    </p:animEffect>
                                  </p:childTnLst>
                                </p:cTn>
                              </p:par>
                              <p:par>
                                <p:cTn id="31" presetID="10" presetClass="entr" presetSubtype="0" fill="hold" nodeType="withEffect">
                                  <p:stCondLst>
                                    <p:cond delay="0"/>
                                  </p:stCondLst>
                                  <p:childTnLst>
                                    <p:set>
                                      <p:cBhvr>
                                        <p:cTn id="32" dur="1" fill="hold">
                                          <p:stCondLst>
                                            <p:cond delay="0"/>
                                          </p:stCondLst>
                                        </p:cTn>
                                        <p:tgtEl>
                                          <p:spTgt spid="898"/>
                                        </p:tgtEl>
                                        <p:attrNameLst>
                                          <p:attrName>style.visibility</p:attrName>
                                        </p:attrNameLst>
                                      </p:cBhvr>
                                      <p:to>
                                        <p:strVal val="visible"/>
                                      </p:to>
                                    </p:set>
                                    <p:animEffect transition="in" filter="fade">
                                      <p:cBhvr>
                                        <p:cTn id="33" dur="500"/>
                                        <p:tgtEl>
                                          <p:spTgt spid="89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25"/>
                                        </p:tgtEl>
                                        <p:attrNameLst>
                                          <p:attrName>style.visibility</p:attrName>
                                        </p:attrNameLst>
                                      </p:cBhvr>
                                      <p:to>
                                        <p:strVal val="visible"/>
                                      </p:to>
                                    </p:set>
                                    <p:animEffect transition="in" filter="fade">
                                      <p:cBhvr>
                                        <p:cTn id="43" dur="500"/>
                                        <p:tgtEl>
                                          <p:spTgt spid="92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26"/>
                                        </p:tgtEl>
                                        <p:attrNameLst>
                                          <p:attrName>style.visibility</p:attrName>
                                        </p:attrNameLst>
                                      </p:cBhvr>
                                      <p:to>
                                        <p:strVal val="visible"/>
                                      </p:to>
                                    </p:set>
                                    <p:animEffect transition="in" filter="fade">
                                      <p:cBhvr>
                                        <p:cTn id="48" dur="500"/>
                                        <p:tgtEl>
                                          <p:spTgt spid="92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27"/>
                                        </p:tgtEl>
                                        <p:attrNameLst>
                                          <p:attrName>style.visibility</p:attrName>
                                        </p:attrNameLst>
                                      </p:cBhvr>
                                      <p:to>
                                        <p:strVal val="visible"/>
                                      </p:to>
                                    </p:set>
                                    <p:animEffect transition="in" filter="fade">
                                      <p:cBhvr>
                                        <p:cTn id="53" dur="500"/>
                                        <p:tgtEl>
                                          <p:spTgt spid="927"/>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898"/>
                                        </p:tgtEl>
                                      </p:cBhvr>
                                    </p:animEffect>
                                    <p:animScale>
                                      <p:cBhvr>
                                        <p:cTn id="58" dur="250" autoRev="1" fill="hold"/>
                                        <p:tgtEl>
                                          <p:spTgt spid="8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25" grpId="0" animBg="1"/>
      <p:bldP spid="926" grpId="0" animBg="1"/>
      <p:bldP spid="927" grpId="0" animBg="1"/>
      <p:bldP spid="9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1" name="Group 890"/>
          <p:cNvGrpSpPr/>
          <p:nvPr/>
        </p:nvGrpSpPr>
        <p:grpSpPr>
          <a:xfrm>
            <a:off x="1143000" y="1418423"/>
            <a:ext cx="556260" cy="482761"/>
            <a:chOff x="0" y="0"/>
            <a:chExt cx="556260" cy="644183"/>
          </a:xfrm>
          <a:solidFill>
            <a:srgbClr val="CC66FF"/>
          </a:solidFill>
        </p:grpSpPr>
        <p:sp>
          <p:nvSpPr>
            <p:cNvPr id="893" name="Rectangle 89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94" name="Rectangle 89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1" name="Group 900"/>
          <p:cNvGrpSpPr/>
          <p:nvPr/>
        </p:nvGrpSpPr>
        <p:grpSpPr>
          <a:xfrm>
            <a:off x="1427284" y="2247258"/>
            <a:ext cx="556260" cy="482761"/>
            <a:chOff x="0" y="0"/>
            <a:chExt cx="556260" cy="644183"/>
          </a:xfrm>
          <a:solidFill>
            <a:srgbClr val="FFFF00"/>
          </a:solidFill>
        </p:grpSpPr>
        <p:sp>
          <p:nvSpPr>
            <p:cNvPr id="902" name="Rectangle 90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3" name="Rectangle 90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4" name="Group 903"/>
          <p:cNvGrpSpPr/>
          <p:nvPr/>
        </p:nvGrpSpPr>
        <p:grpSpPr>
          <a:xfrm>
            <a:off x="6057900" y="2247258"/>
            <a:ext cx="556260" cy="482761"/>
            <a:chOff x="0" y="0"/>
            <a:chExt cx="556260" cy="644183"/>
          </a:xfrm>
          <a:solidFill>
            <a:schemeClr val="tx1"/>
          </a:solidFill>
        </p:grpSpPr>
        <p:sp>
          <p:nvSpPr>
            <p:cNvPr id="905" name="Rectangle 90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6" name="Rectangle 90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07" name="Group 906"/>
          <p:cNvGrpSpPr/>
          <p:nvPr/>
        </p:nvGrpSpPr>
        <p:grpSpPr>
          <a:xfrm>
            <a:off x="5674995" y="1418423"/>
            <a:ext cx="556260" cy="482761"/>
            <a:chOff x="0" y="0"/>
            <a:chExt cx="556260" cy="644183"/>
          </a:xfrm>
          <a:solidFill>
            <a:srgbClr val="FF0000"/>
          </a:solidFill>
        </p:grpSpPr>
        <p:sp>
          <p:nvSpPr>
            <p:cNvPr id="908" name="Rectangle 90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09" name="Rectangle 90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0" name="Group 909"/>
          <p:cNvGrpSpPr/>
          <p:nvPr/>
        </p:nvGrpSpPr>
        <p:grpSpPr>
          <a:xfrm>
            <a:off x="4457700" y="2247258"/>
            <a:ext cx="556260" cy="482761"/>
            <a:chOff x="0" y="0"/>
            <a:chExt cx="556260" cy="644183"/>
          </a:xfrm>
          <a:solidFill>
            <a:srgbClr val="FF6600"/>
          </a:solidFill>
        </p:grpSpPr>
        <p:sp>
          <p:nvSpPr>
            <p:cNvPr id="911" name="Rectangle 91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2" name="Rectangle 91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3" name="Group 912"/>
          <p:cNvGrpSpPr/>
          <p:nvPr/>
        </p:nvGrpSpPr>
        <p:grpSpPr>
          <a:xfrm>
            <a:off x="4164330" y="1418423"/>
            <a:ext cx="556260" cy="482761"/>
            <a:chOff x="0" y="0"/>
            <a:chExt cx="556260" cy="644183"/>
          </a:xfrm>
          <a:solidFill>
            <a:schemeClr val="bg1"/>
          </a:solidFill>
        </p:grpSpPr>
        <p:sp>
          <p:nvSpPr>
            <p:cNvPr id="914" name="Rectangle 913"/>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5" name="Rectangle 914"/>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6" name="Group 915"/>
          <p:cNvGrpSpPr/>
          <p:nvPr/>
        </p:nvGrpSpPr>
        <p:grpSpPr>
          <a:xfrm>
            <a:off x="2971800" y="2247258"/>
            <a:ext cx="556260" cy="482761"/>
            <a:chOff x="0" y="0"/>
            <a:chExt cx="556260" cy="644183"/>
          </a:xfrm>
          <a:solidFill>
            <a:schemeClr val="accent2"/>
          </a:solidFill>
        </p:grpSpPr>
        <p:sp>
          <p:nvSpPr>
            <p:cNvPr id="917" name="Rectangle 91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8" name="Rectangle 91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19" name="Group 918"/>
          <p:cNvGrpSpPr/>
          <p:nvPr/>
        </p:nvGrpSpPr>
        <p:grpSpPr>
          <a:xfrm>
            <a:off x="2653665" y="1418423"/>
            <a:ext cx="556260" cy="482761"/>
            <a:chOff x="0" y="0"/>
            <a:chExt cx="556260" cy="644183"/>
          </a:xfrm>
          <a:solidFill>
            <a:srgbClr val="CC9900"/>
          </a:solidFill>
        </p:grpSpPr>
        <p:sp>
          <p:nvSpPr>
            <p:cNvPr id="920" name="Rectangle 919"/>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21" name="Rectangle 920"/>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 name="Oval 5"/>
          <p:cNvSpPr/>
          <p:nvPr/>
        </p:nvSpPr>
        <p:spPr>
          <a:xfrm>
            <a:off x="914400" y="1231097"/>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Oval 924"/>
          <p:cNvSpPr/>
          <p:nvPr/>
        </p:nvSpPr>
        <p:spPr>
          <a:xfrm>
            <a:off x="2404549" y="120015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Oval 925"/>
          <p:cNvSpPr/>
          <p:nvPr/>
        </p:nvSpPr>
        <p:spPr>
          <a:xfrm>
            <a:off x="3881560" y="122389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Oval 926"/>
          <p:cNvSpPr/>
          <p:nvPr/>
        </p:nvSpPr>
        <p:spPr>
          <a:xfrm>
            <a:off x="5425879" y="1231097"/>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3" name="Group 32"/>
          <p:cNvGrpSpPr/>
          <p:nvPr/>
        </p:nvGrpSpPr>
        <p:grpSpPr>
          <a:xfrm>
            <a:off x="2003621" y="3101976"/>
            <a:ext cx="556260" cy="482761"/>
            <a:chOff x="0" y="0"/>
            <a:chExt cx="556260" cy="644183"/>
          </a:xfrm>
          <a:solidFill>
            <a:schemeClr val="bg1"/>
          </a:solidFill>
        </p:grpSpPr>
        <p:sp>
          <p:nvSpPr>
            <p:cNvPr id="34" name="Rectangle 33"/>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Rectangle 34"/>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 name="Group 35"/>
          <p:cNvGrpSpPr/>
          <p:nvPr/>
        </p:nvGrpSpPr>
        <p:grpSpPr>
          <a:xfrm>
            <a:off x="2287905" y="3930811"/>
            <a:ext cx="556260" cy="482761"/>
            <a:chOff x="0" y="0"/>
            <a:chExt cx="556260" cy="644183"/>
          </a:xfrm>
          <a:solidFill>
            <a:schemeClr val="tx1"/>
          </a:solidFill>
        </p:grpSpPr>
        <p:sp>
          <p:nvSpPr>
            <p:cNvPr id="37" name="Rectangle 3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Rectangle 3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9" name="Group 38"/>
          <p:cNvGrpSpPr/>
          <p:nvPr/>
        </p:nvGrpSpPr>
        <p:grpSpPr>
          <a:xfrm>
            <a:off x="6918521" y="3930811"/>
            <a:ext cx="556260" cy="482761"/>
            <a:chOff x="0" y="0"/>
            <a:chExt cx="556260" cy="644183"/>
          </a:xfrm>
          <a:solidFill>
            <a:srgbClr val="FF6600"/>
          </a:solidFill>
        </p:grpSpPr>
        <p:sp>
          <p:nvSpPr>
            <p:cNvPr id="40" name="Rectangle 39"/>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ectangle 40"/>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2" name="Group 41"/>
          <p:cNvGrpSpPr/>
          <p:nvPr/>
        </p:nvGrpSpPr>
        <p:grpSpPr>
          <a:xfrm>
            <a:off x="6535616" y="3101976"/>
            <a:ext cx="556260" cy="482761"/>
            <a:chOff x="0" y="0"/>
            <a:chExt cx="556260" cy="644183"/>
          </a:xfrm>
          <a:solidFill>
            <a:srgbClr val="CCECFF"/>
          </a:solidFill>
        </p:grpSpPr>
        <p:sp>
          <p:nvSpPr>
            <p:cNvPr id="43" name="Rectangle 4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4" name="Rectangle 4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5" name="Group 44"/>
          <p:cNvGrpSpPr/>
          <p:nvPr/>
        </p:nvGrpSpPr>
        <p:grpSpPr>
          <a:xfrm>
            <a:off x="5318321" y="3930811"/>
            <a:ext cx="556260" cy="482761"/>
            <a:chOff x="0" y="0"/>
            <a:chExt cx="556260" cy="644183"/>
          </a:xfrm>
          <a:solidFill>
            <a:srgbClr val="99FF66"/>
          </a:solidFill>
        </p:grpSpPr>
        <p:sp>
          <p:nvSpPr>
            <p:cNvPr id="46" name="Rectangle 4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8" name="Group 47"/>
          <p:cNvGrpSpPr/>
          <p:nvPr/>
        </p:nvGrpSpPr>
        <p:grpSpPr>
          <a:xfrm>
            <a:off x="5024951" y="3101976"/>
            <a:ext cx="556260" cy="482761"/>
            <a:chOff x="0" y="0"/>
            <a:chExt cx="556260" cy="644183"/>
          </a:xfrm>
          <a:solidFill>
            <a:srgbClr val="FFFF00"/>
          </a:solidFill>
        </p:grpSpPr>
        <p:sp>
          <p:nvSpPr>
            <p:cNvPr id="49" name="Rectangle 4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0" name="Rectangle 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1" name="Group 50"/>
          <p:cNvGrpSpPr/>
          <p:nvPr/>
        </p:nvGrpSpPr>
        <p:grpSpPr>
          <a:xfrm>
            <a:off x="3832421" y="3930811"/>
            <a:ext cx="556260" cy="482761"/>
            <a:chOff x="0" y="0"/>
            <a:chExt cx="556260" cy="644183"/>
          </a:xfrm>
          <a:solidFill>
            <a:srgbClr val="92D050"/>
          </a:solidFill>
        </p:grpSpPr>
        <p:sp>
          <p:nvSpPr>
            <p:cNvPr id="52" name="Rectangle 5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3" name="Rectangle 5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4" name="Group 53"/>
          <p:cNvGrpSpPr/>
          <p:nvPr/>
        </p:nvGrpSpPr>
        <p:grpSpPr>
          <a:xfrm>
            <a:off x="3514286" y="3101976"/>
            <a:ext cx="556260" cy="482761"/>
            <a:chOff x="0" y="0"/>
            <a:chExt cx="556260" cy="644183"/>
          </a:xfrm>
          <a:solidFill>
            <a:srgbClr val="CC66FF"/>
          </a:solidFill>
        </p:grpSpPr>
        <p:sp>
          <p:nvSpPr>
            <p:cNvPr id="55" name="Rectangle 5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6" name="Rectangle 5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7" name="Oval 56"/>
          <p:cNvSpPr/>
          <p:nvPr/>
        </p:nvSpPr>
        <p:spPr>
          <a:xfrm>
            <a:off x="1775021" y="291465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Oval 57"/>
          <p:cNvSpPr/>
          <p:nvPr/>
        </p:nvSpPr>
        <p:spPr>
          <a:xfrm>
            <a:off x="3265170" y="2883703"/>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Oval 58"/>
          <p:cNvSpPr/>
          <p:nvPr/>
        </p:nvSpPr>
        <p:spPr>
          <a:xfrm>
            <a:off x="4742181" y="2907443"/>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Oval 59"/>
          <p:cNvSpPr/>
          <p:nvPr/>
        </p:nvSpPr>
        <p:spPr>
          <a:xfrm>
            <a:off x="6286500" y="2914650"/>
            <a:ext cx="1371600"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Text Placeholder 2"/>
          <p:cNvSpPr txBox="1">
            <a:spLocks/>
          </p:cNvSpPr>
          <p:nvPr/>
        </p:nvSpPr>
        <p:spPr bwMode="auto">
          <a:xfrm>
            <a:off x="3950970" y="6769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16</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05569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6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891"/>
                                        </p:tgtEl>
                                        <p:attrNameLst>
                                          <p:attrName>style.visibility</p:attrName>
                                        </p:attrNameLst>
                                      </p:cBhvr>
                                      <p:to>
                                        <p:strVal val="visible"/>
                                      </p:to>
                                    </p:set>
                                    <p:animEffect transition="in" filter="fade">
                                      <p:cBhvr>
                                        <p:cTn id="9" dur="500"/>
                                        <p:tgtEl>
                                          <p:spTgt spid="891"/>
                                        </p:tgtEl>
                                      </p:cBhvr>
                                    </p:animEffect>
                                  </p:childTnLst>
                                </p:cTn>
                              </p:par>
                              <p:par>
                                <p:cTn id="10" presetID="10" presetClass="entr" presetSubtype="0" fill="hold" nodeType="withEffect">
                                  <p:stCondLst>
                                    <p:cond delay="0"/>
                                  </p:stCondLst>
                                  <p:childTnLst>
                                    <p:set>
                                      <p:cBhvr>
                                        <p:cTn id="11" dur="1" fill="hold">
                                          <p:stCondLst>
                                            <p:cond delay="0"/>
                                          </p:stCondLst>
                                        </p:cTn>
                                        <p:tgtEl>
                                          <p:spTgt spid="901"/>
                                        </p:tgtEl>
                                        <p:attrNameLst>
                                          <p:attrName>style.visibility</p:attrName>
                                        </p:attrNameLst>
                                      </p:cBhvr>
                                      <p:to>
                                        <p:strVal val="visible"/>
                                      </p:to>
                                    </p:set>
                                    <p:animEffect transition="in" filter="fade">
                                      <p:cBhvr>
                                        <p:cTn id="12" dur="500"/>
                                        <p:tgtEl>
                                          <p:spTgt spid="901"/>
                                        </p:tgtEl>
                                      </p:cBhvr>
                                    </p:animEffect>
                                  </p:childTnLst>
                                </p:cTn>
                              </p:par>
                              <p:par>
                                <p:cTn id="13" presetID="10" presetClass="entr" presetSubtype="0" fill="hold" nodeType="withEffect">
                                  <p:stCondLst>
                                    <p:cond delay="0"/>
                                  </p:stCondLst>
                                  <p:childTnLst>
                                    <p:set>
                                      <p:cBhvr>
                                        <p:cTn id="14" dur="1" fill="hold">
                                          <p:stCondLst>
                                            <p:cond delay="0"/>
                                          </p:stCondLst>
                                        </p:cTn>
                                        <p:tgtEl>
                                          <p:spTgt spid="919"/>
                                        </p:tgtEl>
                                        <p:attrNameLst>
                                          <p:attrName>style.visibility</p:attrName>
                                        </p:attrNameLst>
                                      </p:cBhvr>
                                      <p:to>
                                        <p:strVal val="visible"/>
                                      </p:to>
                                    </p:set>
                                    <p:animEffect transition="in" filter="fade">
                                      <p:cBhvr>
                                        <p:cTn id="15" dur="500"/>
                                        <p:tgtEl>
                                          <p:spTgt spid="919"/>
                                        </p:tgtEl>
                                      </p:cBhvr>
                                    </p:animEffect>
                                  </p:childTnLst>
                                </p:cTn>
                              </p:par>
                              <p:par>
                                <p:cTn id="16" presetID="10" presetClass="entr" presetSubtype="0" fill="hold" nodeType="withEffect">
                                  <p:stCondLst>
                                    <p:cond delay="0"/>
                                  </p:stCondLst>
                                  <p:childTnLst>
                                    <p:set>
                                      <p:cBhvr>
                                        <p:cTn id="17" dur="1" fill="hold">
                                          <p:stCondLst>
                                            <p:cond delay="0"/>
                                          </p:stCondLst>
                                        </p:cTn>
                                        <p:tgtEl>
                                          <p:spTgt spid="916"/>
                                        </p:tgtEl>
                                        <p:attrNameLst>
                                          <p:attrName>style.visibility</p:attrName>
                                        </p:attrNameLst>
                                      </p:cBhvr>
                                      <p:to>
                                        <p:strVal val="visible"/>
                                      </p:to>
                                    </p:set>
                                    <p:animEffect transition="in" filter="fade">
                                      <p:cBhvr>
                                        <p:cTn id="18" dur="500"/>
                                        <p:tgtEl>
                                          <p:spTgt spid="916"/>
                                        </p:tgtEl>
                                      </p:cBhvr>
                                    </p:animEffect>
                                  </p:childTnLst>
                                </p:cTn>
                              </p:par>
                              <p:par>
                                <p:cTn id="19" presetID="10" presetClass="entr" presetSubtype="0" fill="hold" nodeType="withEffect">
                                  <p:stCondLst>
                                    <p:cond delay="0"/>
                                  </p:stCondLst>
                                  <p:childTnLst>
                                    <p:set>
                                      <p:cBhvr>
                                        <p:cTn id="20" dur="1" fill="hold">
                                          <p:stCondLst>
                                            <p:cond delay="0"/>
                                          </p:stCondLst>
                                        </p:cTn>
                                        <p:tgtEl>
                                          <p:spTgt spid="913"/>
                                        </p:tgtEl>
                                        <p:attrNameLst>
                                          <p:attrName>style.visibility</p:attrName>
                                        </p:attrNameLst>
                                      </p:cBhvr>
                                      <p:to>
                                        <p:strVal val="visible"/>
                                      </p:to>
                                    </p:set>
                                    <p:animEffect transition="in" filter="fade">
                                      <p:cBhvr>
                                        <p:cTn id="21" dur="500"/>
                                        <p:tgtEl>
                                          <p:spTgt spid="913"/>
                                        </p:tgtEl>
                                      </p:cBhvr>
                                    </p:animEffect>
                                  </p:childTnLst>
                                </p:cTn>
                              </p:par>
                              <p:par>
                                <p:cTn id="22" presetID="10" presetClass="entr" presetSubtype="0" fill="hold" nodeType="withEffect">
                                  <p:stCondLst>
                                    <p:cond delay="0"/>
                                  </p:stCondLst>
                                  <p:childTnLst>
                                    <p:set>
                                      <p:cBhvr>
                                        <p:cTn id="23" dur="1" fill="hold">
                                          <p:stCondLst>
                                            <p:cond delay="0"/>
                                          </p:stCondLst>
                                        </p:cTn>
                                        <p:tgtEl>
                                          <p:spTgt spid="910"/>
                                        </p:tgtEl>
                                        <p:attrNameLst>
                                          <p:attrName>style.visibility</p:attrName>
                                        </p:attrNameLst>
                                      </p:cBhvr>
                                      <p:to>
                                        <p:strVal val="visible"/>
                                      </p:to>
                                    </p:set>
                                    <p:animEffect transition="in" filter="fade">
                                      <p:cBhvr>
                                        <p:cTn id="24" dur="500"/>
                                        <p:tgtEl>
                                          <p:spTgt spid="910"/>
                                        </p:tgtEl>
                                      </p:cBhvr>
                                    </p:animEffect>
                                  </p:childTnLst>
                                </p:cTn>
                              </p:par>
                              <p:par>
                                <p:cTn id="25" presetID="10" presetClass="entr" presetSubtype="0" fill="hold" nodeType="withEffect">
                                  <p:stCondLst>
                                    <p:cond delay="0"/>
                                  </p:stCondLst>
                                  <p:childTnLst>
                                    <p:set>
                                      <p:cBhvr>
                                        <p:cTn id="26" dur="1" fill="hold">
                                          <p:stCondLst>
                                            <p:cond delay="0"/>
                                          </p:stCondLst>
                                        </p:cTn>
                                        <p:tgtEl>
                                          <p:spTgt spid="907"/>
                                        </p:tgtEl>
                                        <p:attrNameLst>
                                          <p:attrName>style.visibility</p:attrName>
                                        </p:attrNameLst>
                                      </p:cBhvr>
                                      <p:to>
                                        <p:strVal val="visible"/>
                                      </p:to>
                                    </p:set>
                                    <p:animEffect transition="in" filter="fade">
                                      <p:cBhvr>
                                        <p:cTn id="27" dur="500"/>
                                        <p:tgtEl>
                                          <p:spTgt spid="907"/>
                                        </p:tgtEl>
                                      </p:cBhvr>
                                    </p:animEffect>
                                  </p:childTnLst>
                                </p:cTn>
                              </p:par>
                              <p:par>
                                <p:cTn id="28" presetID="10" presetClass="entr" presetSubtype="0" fill="hold" nodeType="withEffect">
                                  <p:stCondLst>
                                    <p:cond delay="0"/>
                                  </p:stCondLst>
                                  <p:childTnLst>
                                    <p:set>
                                      <p:cBhvr>
                                        <p:cTn id="29" dur="1" fill="hold">
                                          <p:stCondLst>
                                            <p:cond delay="0"/>
                                          </p:stCondLst>
                                        </p:cTn>
                                        <p:tgtEl>
                                          <p:spTgt spid="904"/>
                                        </p:tgtEl>
                                        <p:attrNameLst>
                                          <p:attrName>style.visibility</p:attrName>
                                        </p:attrNameLst>
                                      </p:cBhvr>
                                      <p:to>
                                        <p:strVal val="visible"/>
                                      </p:to>
                                    </p:set>
                                    <p:animEffect transition="in" filter="fade">
                                      <p:cBhvr>
                                        <p:cTn id="30" dur="500"/>
                                        <p:tgtEl>
                                          <p:spTgt spid="904"/>
                                        </p:tgtEl>
                                      </p:cBhvr>
                                    </p:animEffect>
                                  </p:childTnLst>
                                </p:cTn>
                              </p:par>
                              <p:par>
                                <p:cTn id="31" presetID="10"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10"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par>
                                <p:cTn id="52" presetID="10" presetClass="entr" presetSubtype="0"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925"/>
                                        </p:tgtEl>
                                        <p:attrNameLst>
                                          <p:attrName>style.visibility</p:attrName>
                                        </p:attrNameLst>
                                      </p:cBhvr>
                                      <p:to>
                                        <p:strVal val="visible"/>
                                      </p:to>
                                    </p:set>
                                    <p:animEffect transition="in" filter="fade">
                                      <p:cBhvr>
                                        <p:cTn id="64" dur="500"/>
                                        <p:tgtEl>
                                          <p:spTgt spid="92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926"/>
                                        </p:tgtEl>
                                        <p:attrNameLst>
                                          <p:attrName>style.visibility</p:attrName>
                                        </p:attrNameLst>
                                      </p:cBhvr>
                                      <p:to>
                                        <p:strVal val="visible"/>
                                      </p:to>
                                    </p:set>
                                    <p:animEffect transition="in" filter="fade">
                                      <p:cBhvr>
                                        <p:cTn id="69" dur="500"/>
                                        <p:tgtEl>
                                          <p:spTgt spid="926"/>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927"/>
                                        </p:tgtEl>
                                        <p:attrNameLst>
                                          <p:attrName>style.visibility</p:attrName>
                                        </p:attrNameLst>
                                      </p:cBhvr>
                                      <p:to>
                                        <p:strVal val="visible"/>
                                      </p:to>
                                    </p:set>
                                    <p:animEffect transition="in" filter="fade">
                                      <p:cBhvr>
                                        <p:cTn id="74" dur="500"/>
                                        <p:tgtEl>
                                          <p:spTgt spid="92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60"/>
                                        </p:tgtEl>
                                        <p:attrNameLst>
                                          <p:attrName>style.visibility</p:attrName>
                                        </p:attrNameLst>
                                      </p:cBhvr>
                                      <p:to>
                                        <p:strVal val="visible"/>
                                      </p:to>
                                    </p:set>
                                    <p:animEffect transition="in" filter="fade">
                                      <p:cBhvr>
                                        <p:cTn id="9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25" grpId="0" animBg="1"/>
      <p:bldP spid="926" grpId="0" animBg="1"/>
      <p:bldP spid="927" grpId="0" animBg="1"/>
      <p:bldP spid="57" grpId="0" animBg="1"/>
      <p:bldP spid="58" grpId="0" animBg="1"/>
      <p:bldP spid="59" grpId="0" animBg="1"/>
      <p:bldP spid="60" grpId="0" animBg="1"/>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78786" y="1991374"/>
            <a:ext cx="7186428" cy="1160752"/>
            <a:chOff x="1143000" y="1390227"/>
            <a:chExt cx="7186428" cy="1160752"/>
          </a:xfrm>
        </p:grpSpPr>
        <p:grpSp>
          <p:nvGrpSpPr>
            <p:cNvPr id="3" name="Group 2"/>
            <p:cNvGrpSpPr/>
            <p:nvPr/>
          </p:nvGrpSpPr>
          <p:grpSpPr>
            <a:xfrm>
              <a:off x="1143000" y="1390227"/>
              <a:ext cx="556260" cy="482761"/>
              <a:chOff x="0" y="0"/>
              <a:chExt cx="556260" cy="644183"/>
            </a:xfrm>
            <a:solidFill>
              <a:srgbClr val="CC66FF"/>
            </a:solidFill>
          </p:grpSpPr>
          <p:sp>
            <p:nvSpPr>
              <p:cNvPr id="37" name="Rectangle 3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Rectangle 3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 name="Group 3"/>
            <p:cNvGrpSpPr/>
            <p:nvPr/>
          </p:nvGrpSpPr>
          <p:grpSpPr>
            <a:xfrm>
              <a:off x="5123563" y="2062883"/>
              <a:ext cx="556260" cy="482761"/>
              <a:chOff x="0" y="0"/>
              <a:chExt cx="556260" cy="644183"/>
            </a:xfrm>
            <a:solidFill>
              <a:srgbClr val="FFFF00"/>
            </a:solidFill>
          </p:grpSpPr>
          <p:sp>
            <p:nvSpPr>
              <p:cNvPr id="35" name="Rectangle 3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Rectangle 3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 name="Group 4"/>
            <p:cNvGrpSpPr/>
            <p:nvPr/>
          </p:nvGrpSpPr>
          <p:grpSpPr>
            <a:xfrm>
              <a:off x="3798760" y="2062883"/>
              <a:ext cx="556260" cy="482761"/>
              <a:chOff x="0" y="0"/>
              <a:chExt cx="556260" cy="644183"/>
            </a:xfrm>
            <a:solidFill>
              <a:srgbClr val="FF6600"/>
            </a:solidFill>
          </p:grpSpPr>
          <p:sp>
            <p:nvSpPr>
              <p:cNvPr id="33" name="Rectangle 3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 name="Group 5"/>
            <p:cNvGrpSpPr/>
            <p:nvPr/>
          </p:nvGrpSpPr>
          <p:grpSpPr>
            <a:xfrm>
              <a:off x="3789778" y="1390227"/>
              <a:ext cx="556260" cy="482761"/>
              <a:chOff x="0" y="0"/>
              <a:chExt cx="556260" cy="644183"/>
            </a:xfrm>
            <a:solidFill>
              <a:schemeClr val="bg1"/>
            </a:solidFill>
          </p:grpSpPr>
          <p:sp>
            <p:nvSpPr>
              <p:cNvPr id="31" name="Rectangle 3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Rectangle 3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 name="Group 6"/>
            <p:cNvGrpSpPr/>
            <p:nvPr/>
          </p:nvGrpSpPr>
          <p:grpSpPr>
            <a:xfrm>
              <a:off x="2473957" y="2062883"/>
              <a:ext cx="556260" cy="482761"/>
              <a:chOff x="0" y="0"/>
              <a:chExt cx="556260" cy="644183"/>
            </a:xfrm>
            <a:solidFill>
              <a:schemeClr val="accent2"/>
            </a:solidFill>
          </p:grpSpPr>
          <p:sp>
            <p:nvSpPr>
              <p:cNvPr id="29" name="Rectangle 2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Rectangle 2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 name="Group 7"/>
            <p:cNvGrpSpPr/>
            <p:nvPr/>
          </p:nvGrpSpPr>
          <p:grpSpPr>
            <a:xfrm>
              <a:off x="2466389" y="1390227"/>
              <a:ext cx="556260" cy="482761"/>
              <a:chOff x="0" y="0"/>
              <a:chExt cx="556260" cy="644183"/>
            </a:xfrm>
            <a:solidFill>
              <a:srgbClr val="CC9900"/>
            </a:solidFill>
          </p:grpSpPr>
          <p:sp>
            <p:nvSpPr>
              <p:cNvPr id="27" name="Rectangle 2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9" name="Group 8"/>
            <p:cNvGrpSpPr/>
            <p:nvPr/>
          </p:nvGrpSpPr>
          <p:grpSpPr>
            <a:xfrm>
              <a:off x="1149154" y="2062883"/>
              <a:ext cx="556260" cy="482761"/>
              <a:chOff x="0" y="0"/>
              <a:chExt cx="556260" cy="644183"/>
            </a:xfrm>
            <a:solidFill>
              <a:schemeClr val="bg1"/>
            </a:solidFill>
          </p:grpSpPr>
          <p:sp>
            <p:nvSpPr>
              <p:cNvPr id="25" name="Rectangle 2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6" name="Rectangle 2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0" name="Group 9"/>
            <p:cNvGrpSpPr/>
            <p:nvPr/>
          </p:nvGrpSpPr>
          <p:grpSpPr>
            <a:xfrm>
              <a:off x="6448366" y="2062883"/>
              <a:ext cx="556260" cy="482761"/>
              <a:chOff x="0" y="0"/>
              <a:chExt cx="556260" cy="644183"/>
            </a:xfrm>
            <a:solidFill>
              <a:schemeClr val="tx1"/>
            </a:solidFill>
          </p:grpSpPr>
          <p:sp>
            <p:nvSpPr>
              <p:cNvPr id="23" name="Rectangle 22"/>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Rectangle 2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1" name="Group 10"/>
            <p:cNvGrpSpPr/>
            <p:nvPr/>
          </p:nvGrpSpPr>
          <p:grpSpPr>
            <a:xfrm>
              <a:off x="5113167" y="1390227"/>
              <a:ext cx="556260" cy="482761"/>
              <a:chOff x="0" y="0"/>
              <a:chExt cx="556260" cy="644183"/>
            </a:xfrm>
            <a:solidFill>
              <a:srgbClr val="99FF66"/>
            </a:solidFill>
          </p:grpSpPr>
          <p:sp>
            <p:nvSpPr>
              <p:cNvPr id="21" name="Rectangle 2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Rectangle 2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2" name="Group 11"/>
            <p:cNvGrpSpPr/>
            <p:nvPr/>
          </p:nvGrpSpPr>
          <p:grpSpPr>
            <a:xfrm>
              <a:off x="7759943" y="1390227"/>
              <a:ext cx="556260" cy="482761"/>
              <a:chOff x="0" y="0"/>
              <a:chExt cx="556260" cy="644183"/>
            </a:xfrm>
            <a:solidFill>
              <a:srgbClr val="FFFF00"/>
            </a:solidFill>
          </p:grpSpPr>
          <p:sp>
            <p:nvSpPr>
              <p:cNvPr id="19" name="Rectangle 1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 name="Group 12"/>
            <p:cNvGrpSpPr/>
            <p:nvPr/>
          </p:nvGrpSpPr>
          <p:grpSpPr>
            <a:xfrm>
              <a:off x="7773168" y="2068218"/>
              <a:ext cx="556260" cy="482761"/>
              <a:chOff x="0" y="0"/>
              <a:chExt cx="556260" cy="644183"/>
            </a:xfrm>
            <a:solidFill>
              <a:srgbClr val="92D050"/>
            </a:solidFill>
          </p:grpSpPr>
          <p:sp>
            <p:nvSpPr>
              <p:cNvPr id="17" name="Rectangle 1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Rectangle 1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p:cNvGrpSpPr/>
            <p:nvPr/>
          </p:nvGrpSpPr>
          <p:grpSpPr>
            <a:xfrm>
              <a:off x="6436556" y="1390227"/>
              <a:ext cx="556260" cy="482761"/>
              <a:chOff x="0" y="0"/>
              <a:chExt cx="556260" cy="644183"/>
            </a:xfrm>
            <a:solidFill>
              <a:srgbClr val="CC66FF"/>
            </a:solidFill>
          </p:grpSpPr>
          <p:sp>
            <p:nvSpPr>
              <p:cNvPr id="15" name="Rectangle 1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ectangle 1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39" name="Oval 38"/>
          <p:cNvSpPr/>
          <p:nvPr/>
        </p:nvSpPr>
        <p:spPr>
          <a:xfrm>
            <a:off x="685416"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Oval 39"/>
          <p:cNvSpPr/>
          <p:nvPr/>
        </p:nvSpPr>
        <p:spPr>
          <a:xfrm>
            <a:off x="2022335"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Oval 40"/>
          <p:cNvSpPr/>
          <p:nvPr/>
        </p:nvSpPr>
        <p:spPr>
          <a:xfrm>
            <a:off x="3332002"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Oval 41"/>
          <p:cNvSpPr/>
          <p:nvPr/>
        </p:nvSpPr>
        <p:spPr>
          <a:xfrm>
            <a:off x="4671941"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Oval 42"/>
          <p:cNvSpPr/>
          <p:nvPr/>
        </p:nvSpPr>
        <p:spPr>
          <a:xfrm>
            <a:off x="5996744"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Oval 43"/>
          <p:cNvSpPr/>
          <p:nvPr/>
        </p:nvSpPr>
        <p:spPr>
          <a:xfrm>
            <a:off x="7308321" y="1690034"/>
            <a:ext cx="1143384" cy="17145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7420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857250"/>
            <a:ext cx="748665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determine if a group of objects is even or odd </a:t>
            </a:r>
            <a:r>
              <a:rPr lang="en-US" sz="3600" dirty="0" smtClean="0">
                <a:solidFill>
                  <a:schemeClr val="accent1"/>
                </a:solidFill>
                <a:latin typeface="Orly's Font 2" pitchFamily="66" charset="0"/>
                <a:ea typeface="Verdana" pitchFamily="34" charset="0"/>
                <a:cs typeface="Verdana" pitchFamily="34" charset="0"/>
              </a:rPr>
              <a:t>by pairing the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11526</TotalTime>
  <Words>654</Words>
  <Application>Microsoft Office PowerPoint</Application>
  <PresentationFormat>On-screen Show (16:9)</PresentationFormat>
  <Paragraphs>31</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460</cp:revision>
  <dcterms:created xsi:type="dcterms:W3CDTF">2011-06-12T17:04:43Z</dcterms:created>
  <dcterms:modified xsi:type="dcterms:W3CDTF">2015-06-07T12:16:09Z</dcterms:modified>
</cp:coreProperties>
</file>